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69925" autoAdjust="0"/>
  </p:normalViewPr>
  <p:slideViewPr>
    <p:cSldViewPr snapToGrid="0">
      <p:cViewPr varScale="1">
        <p:scale>
          <a:sx n="60" d="100"/>
          <a:sy n="60" d="100"/>
        </p:scale>
        <p:origin x="15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</a:t>
            </a:r>
            <a:r>
              <a:rPr lang="en-US"/>
              <a:t>, PageRank </a:t>
            </a:r>
            <a:r>
              <a:rPr lang="en-US" dirty="0"/>
              <a:t>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A80A9-9E88-46D1-BEDF-5F863194C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3D9508-3FCF-494F-A9E8-9B0AA238A3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DDC30-956D-49A7-A571-D6613F605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56</Words>
  <Application>Microsoft Office PowerPoint</Application>
  <PresentationFormat>Widescreen</PresentationFormat>
  <Paragraphs>17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Agenda</vt:lpstr>
      <vt:lpstr>Dynamic Network in Gephi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12</cp:revision>
  <dcterms:created xsi:type="dcterms:W3CDTF">2020-10-22T18:27:40Z</dcterms:created>
  <dcterms:modified xsi:type="dcterms:W3CDTF">2020-10-22T20:51:52Z</dcterms:modified>
</cp:coreProperties>
</file>

<file path=docProps/thumbnail.jpeg>
</file>